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B5308D-CD6E-4FCF-A0B5-F8E288232B5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CA07181-38A6-4402-9108-DD3AC14DADEE}">
      <dgm:prSet phldrT="[Text]" custT="1"/>
      <dgm:spPr/>
      <dgm:t>
        <a:bodyPr/>
        <a:lstStyle/>
        <a:p>
          <a:r>
            <a:rPr lang="de-DE" sz="1600" dirty="0" smtClean="0"/>
            <a:t>1) </a:t>
          </a:r>
          <a:r>
            <a:rPr lang="tr-TR" sz="1600" dirty="0" smtClean="0"/>
            <a:t>Ürün oluşturma sürecinin planlanması</a:t>
          </a:r>
          <a:endParaRPr lang="de-DE" sz="1600" dirty="0"/>
        </a:p>
      </dgm:t>
    </dgm:pt>
    <dgm:pt modelId="{BC4913CD-58A8-4B66-8F0D-4E4D976643C6}" type="parTrans" cxnId="{BAC41F46-7D66-4D56-B0E8-8C62E65BEBAF}">
      <dgm:prSet/>
      <dgm:spPr/>
      <dgm:t>
        <a:bodyPr/>
        <a:lstStyle/>
        <a:p>
          <a:endParaRPr lang="de-DE"/>
        </a:p>
      </dgm:t>
    </dgm:pt>
    <dgm:pt modelId="{2D7BCD4E-9980-463D-A2A7-665E12790928}" type="sibTrans" cxnId="{BAC41F46-7D66-4D56-B0E8-8C62E65BEBAF}">
      <dgm:prSet/>
      <dgm:spPr/>
      <dgm:t>
        <a:bodyPr/>
        <a:lstStyle/>
        <a:p>
          <a:endParaRPr lang="de-DE"/>
        </a:p>
      </dgm:t>
    </dgm:pt>
    <dgm:pt modelId="{65BC8511-9FF1-4EB5-9C5B-AEBED0ED89D6}">
      <dgm:prSet phldrT="[Text]" custT="1"/>
      <dgm:spPr/>
      <dgm:t>
        <a:bodyPr/>
        <a:lstStyle/>
        <a:p>
          <a:r>
            <a:rPr lang="de-DE" sz="1600" dirty="0" smtClean="0"/>
            <a:t>2) </a:t>
          </a:r>
          <a:r>
            <a:rPr lang="tr-TR" sz="1600" dirty="0" smtClean="0"/>
            <a:t>Ölçekli çizimin yapılması</a:t>
          </a:r>
          <a:endParaRPr lang="de-DE" sz="1600" dirty="0"/>
        </a:p>
      </dgm:t>
    </dgm:pt>
    <dgm:pt modelId="{2861E3E0-874B-426F-BFA5-F22BD485C213}" type="parTrans" cxnId="{7F79AF18-FA1F-4718-938E-1357CEB3D26C}">
      <dgm:prSet/>
      <dgm:spPr/>
      <dgm:t>
        <a:bodyPr/>
        <a:lstStyle/>
        <a:p>
          <a:endParaRPr lang="de-DE"/>
        </a:p>
      </dgm:t>
    </dgm:pt>
    <dgm:pt modelId="{DBE87553-E378-41E9-8507-5FBA08E5BD5F}" type="sibTrans" cxnId="{7F79AF18-FA1F-4718-938E-1357CEB3D26C}">
      <dgm:prSet/>
      <dgm:spPr/>
      <dgm:t>
        <a:bodyPr/>
        <a:lstStyle/>
        <a:p>
          <a:endParaRPr lang="de-DE"/>
        </a:p>
      </dgm:t>
    </dgm:pt>
    <dgm:pt modelId="{F0E6DFB0-75C3-4CC0-9938-F0878D469D51}">
      <dgm:prSet phldrT="[Text]" custT="1"/>
      <dgm:spPr/>
      <dgm:t>
        <a:bodyPr/>
        <a:lstStyle/>
        <a:p>
          <a:r>
            <a:rPr lang="de-DE" sz="1600" dirty="0" smtClean="0"/>
            <a:t>4) </a:t>
          </a:r>
          <a:r>
            <a:rPr lang="tr-TR" sz="1600" dirty="0" smtClean="0"/>
            <a:t>Kalite kontrol</a:t>
          </a:r>
          <a:endParaRPr lang="de-DE" sz="1600" dirty="0"/>
        </a:p>
      </dgm:t>
    </dgm:pt>
    <dgm:pt modelId="{D3B6441E-141D-4825-984E-F2F86AB571E6}" type="parTrans" cxnId="{632F371B-B328-47D1-9933-761056CBF71D}">
      <dgm:prSet/>
      <dgm:spPr/>
      <dgm:t>
        <a:bodyPr/>
        <a:lstStyle/>
        <a:p>
          <a:endParaRPr lang="de-DE"/>
        </a:p>
      </dgm:t>
    </dgm:pt>
    <dgm:pt modelId="{4D0C03CB-A76C-4A49-A27D-8F89F885A396}" type="sibTrans" cxnId="{632F371B-B328-47D1-9933-761056CBF71D}">
      <dgm:prSet/>
      <dgm:spPr/>
      <dgm:t>
        <a:bodyPr/>
        <a:lstStyle/>
        <a:p>
          <a:endParaRPr lang="de-DE"/>
        </a:p>
      </dgm:t>
    </dgm:pt>
    <dgm:pt modelId="{F56BA253-41E9-42E4-87EF-DAF4137FEADF}">
      <dgm:prSet phldrT="[Text]" custT="1"/>
      <dgm:spPr/>
      <dgm:t>
        <a:bodyPr/>
        <a:lstStyle/>
        <a:p>
          <a:r>
            <a:rPr lang="de-DE" sz="1600" dirty="0" smtClean="0"/>
            <a:t>3) </a:t>
          </a:r>
          <a:r>
            <a:rPr lang="tr-TR" sz="1600" dirty="0" smtClean="0"/>
            <a:t>Atölyede üretim</a:t>
          </a:r>
          <a:endParaRPr lang="de-DE" sz="1600" dirty="0"/>
        </a:p>
      </dgm:t>
    </dgm:pt>
    <dgm:pt modelId="{D4B07CED-51BE-454F-9CE5-7C82A6F91AF1}" type="parTrans" cxnId="{C0413A05-052C-46C4-A54F-557B5DC1087E}">
      <dgm:prSet/>
      <dgm:spPr/>
      <dgm:t>
        <a:bodyPr/>
        <a:lstStyle/>
        <a:p>
          <a:endParaRPr lang="de-DE"/>
        </a:p>
      </dgm:t>
    </dgm:pt>
    <dgm:pt modelId="{D3B44C63-2F5E-4F5C-9502-2CA45670DD0E}" type="sibTrans" cxnId="{C0413A05-052C-46C4-A54F-557B5DC1087E}">
      <dgm:prSet/>
      <dgm:spPr/>
      <dgm:t>
        <a:bodyPr/>
        <a:lstStyle/>
        <a:p>
          <a:endParaRPr lang="de-DE"/>
        </a:p>
      </dgm:t>
    </dgm:pt>
    <dgm:pt modelId="{4912E317-0DD0-4762-B104-B0FCDB77BC57}" type="pres">
      <dgm:prSet presAssocID="{49B5308D-CD6E-4FCF-A0B5-F8E288232B5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C9FF648-ECDA-4B78-86BC-FE6E6D40FBE6}" type="pres">
      <dgm:prSet presAssocID="{4CA07181-38A6-4402-9108-DD3AC14DADE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E2E33CA-F243-4176-A03B-9103D318DA25}" type="pres">
      <dgm:prSet presAssocID="{4CA07181-38A6-4402-9108-DD3AC14DADEE}" presName="spNode" presStyleCnt="0"/>
      <dgm:spPr/>
    </dgm:pt>
    <dgm:pt modelId="{73DFE607-DD82-46C2-B1B5-BD95DBAC7D0D}" type="pres">
      <dgm:prSet presAssocID="{2D7BCD4E-9980-463D-A2A7-665E12790928}" presName="sibTrans" presStyleLbl="sibTrans1D1" presStyleIdx="0" presStyleCnt="4"/>
      <dgm:spPr/>
      <dgm:t>
        <a:bodyPr/>
        <a:lstStyle/>
        <a:p>
          <a:endParaRPr lang="de-DE"/>
        </a:p>
      </dgm:t>
    </dgm:pt>
    <dgm:pt modelId="{D05445E9-7100-45A4-B910-E4369F802110}" type="pres">
      <dgm:prSet presAssocID="{65BC8511-9FF1-4EB5-9C5B-AEBED0ED89D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ECAD058-6935-4EFE-976A-98C424236B9C}" type="pres">
      <dgm:prSet presAssocID="{65BC8511-9FF1-4EB5-9C5B-AEBED0ED89D6}" presName="spNode" presStyleCnt="0"/>
      <dgm:spPr/>
    </dgm:pt>
    <dgm:pt modelId="{443C2D34-2176-4B5E-9288-BC342F0E4099}" type="pres">
      <dgm:prSet presAssocID="{DBE87553-E378-41E9-8507-5FBA08E5BD5F}" presName="sibTrans" presStyleLbl="sibTrans1D1" presStyleIdx="1" presStyleCnt="4"/>
      <dgm:spPr/>
      <dgm:t>
        <a:bodyPr/>
        <a:lstStyle/>
        <a:p>
          <a:endParaRPr lang="de-DE"/>
        </a:p>
      </dgm:t>
    </dgm:pt>
    <dgm:pt modelId="{3E3CA672-C527-4462-BDE8-0F2302F7B359}" type="pres">
      <dgm:prSet presAssocID="{F56BA253-41E9-42E4-87EF-DAF4137FEAD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BAA86B4-5215-4BE0-8697-B13DCD2469B8}" type="pres">
      <dgm:prSet presAssocID="{F56BA253-41E9-42E4-87EF-DAF4137FEADF}" presName="spNode" presStyleCnt="0"/>
      <dgm:spPr/>
    </dgm:pt>
    <dgm:pt modelId="{FEC9D28D-F3A1-4C58-A9C0-7067394A4F77}" type="pres">
      <dgm:prSet presAssocID="{D3B44C63-2F5E-4F5C-9502-2CA45670DD0E}" presName="sibTrans" presStyleLbl="sibTrans1D1" presStyleIdx="2" presStyleCnt="4"/>
      <dgm:spPr/>
      <dgm:t>
        <a:bodyPr/>
        <a:lstStyle/>
        <a:p>
          <a:endParaRPr lang="de-DE"/>
        </a:p>
      </dgm:t>
    </dgm:pt>
    <dgm:pt modelId="{5E87E73C-2D6C-496C-A35F-DDF757FC63B9}" type="pres">
      <dgm:prSet presAssocID="{F0E6DFB0-75C3-4CC0-9938-F0878D469D5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7C3ABC8-269E-4432-B31E-545D40445FC0}" type="pres">
      <dgm:prSet presAssocID="{F0E6DFB0-75C3-4CC0-9938-F0878D469D51}" presName="spNode" presStyleCnt="0"/>
      <dgm:spPr/>
    </dgm:pt>
    <dgm:pt modelId="{0E9D58DE-6A6E-4312-A204-6240B38CA661}" type="pres">
      <dgm:prSet presAssocID="{4D0C03CB-A76C-4A49-A27D-8F89F885A396}" presName="sibTrans" presStyleLbl="sibTrans1D1" presStyleIdx="3" presStyleCnt="4"/>
      <dgm:spPr/>
      <dgm:t>
        <a:bodyPr/>
        <a:lstStyle/>
        <a:p>
          <a:endParaRPr lang="de-DE"/>
        </a:p>
      </dgm:t>
    </dgm:pt>
  </dgm:ptLst>
  <dgm:cxnLst>
    <dgm:cxn modelId="{632F371B-B328-47D1-9933-761056CBF71D}" srcId="{49B5308D-CD6E-4FCF-A0B5-F8E288232B5F}" destId="{F0E6DFB0-75C3-4CC0-9938-F0878D469D51}" srcOrd="3" destOrd="0" parTransId="{D3B6441E-141D-4825-984E-F2F86AB571E6}" sibTransId="{4D0C03CB-A76C-4A49-A27D-8F89F885A396}"/>
    <dgm:cxn modelId="{7F79AF18-FA1F-4718-938E-1357CEB3D26C}" srcId="{49B5308D-CD6E-4FCF-A0B5-F8E288232B5F}" destId="{65BC8511-9FF1-4EB5-9C5B-AEBED0ED89D6}" srcOrd="1" destOrd="0" parTransId="{2861E3E0-874B-426F-BFA5-F22BD485C213}" sibTransId="{DBE87553-E378-41E9-8507-5FBA08E5BD5F}"/>
    <dgm:cxn modelId="{73955D80-ACED-45A7-9D3C-E2A119A86EC3}" type="presOf" srcId="{D3B44C63-2F5E-4F5C-9502-2CA45670DD0E}" destId="{FEC9D28D-F3A1-4C58-A9C0-7067394A4F77}" srcOrd="0" destOrd="0" presId="urn:microsoft.com/office/officeart/2005/8/layout/cycle5"/>
    <dgm:cxn modelId="{970E4510-F614-459F-B0EF-68A65BBF9D3E}" type="presOf" srcId="{49B5308D-CD6E-4FCF-A0B5-F8E288232B5F}" destId="{4912E317-0DD0-4762-B104-B0FCDB77BC57}" srcOrd="0" destOrd="0" presId="urn:microsoft.com/office/officeart/2005/8/layout/cycle5"/>
    <dgm:cxn modelId="{2BC2DA19-41B6-43C5-A692-11D4A19D5F06}" type="presOf" srcId="{4CA07181-38A6-4402-9108-DD3AC14DADEE}" destId="{5C9FF648-ECDA-4B78-86BC-FE6E6D40FBE6}" srcOrd="0" destOrd="0" presId="urn:microsoft.com/office/officeart/2005/8/layout/cycle5"/>
    <dgm:cxn modelId="{913C3006-76CF-4DA2-9732-1B29A8DFFF0A}" type="presOf" srcId="{F0E6DFB0-75C3-4CC0-9938-F0878D469D51}" destId="{5E87E73C-2D6C-496C-A35F-DDF757FC63B9}" srcOrd="0" destOrd="0" presId="urn:microsoft.com/office/officeart/2005/8/layout/cycle5"/>
    <dgm:cxn modelId="{24CA8195-4B91-49B7-A43B-671AC86CD9D1}" type="presOf" srcId="{DBE87553-E378-41E9-8507-5FBA08E5BD5F}" destId="{443C2D34-2176-4B5E-9288-BC342F0E4099}" srcOrd="0" destOrd="0" presId="urn:microsoft.com/office/officeart/2005/8/layout/cycle5"/>
    <dgm:cxn modelId="{EF3A618D-71EE-42A9-98CC-1A377DD6EA53}" type="presOf" srcId="{F56BA253-41E9-42E4-87EF-DAF4137FEADF}" destId="{3E3CA672-C527-4462-BDE8-0F2302F7B359}" srcOrd="0" destOrd="0" presId="urn:microsoft.com/office/officeart/2005/8/layout/cycle5"/>
    <dgm:cxn modelId="{C0413A05-052C-46C4-A54F-557B5DC1087E}" srcId="{49B5308D-CD6E-4FCF-A0B5-F8E288232B5F}" destId="{F56BA253-41E9-42E4-87EF-DAF4137FEADF}" srcOrd="2" destOrd="0" parTransId="{D4B07CED-51BE-454F-9CE5-7C82A6F91AF1}" sibTransId="{D3B44C63-2F5E-4F5C-9502-2CA45670DD0E}"/>
    <dgm:cxn modelId="{9AE9312D-F403-4169-A042-C84650A6421D}" type="presOf" srcId="{4D0C03CB-A76C-4A49-A27D-8F89F885A396}" destId="{0E9D58DE-6A6E-4312-A204-6240B38CA661}" srcOrd="0" destOrd="0" presId="urn:microsoft.com/office/officeart/2005/8/layout/cycle5"/>
    <dgm:cxn modelId="{2A412FA1-4BA4-4DC5-8FF2-8E940199F5C0}" type="presOf" srcId="{65BC8511-9FF1-4EB5-9C5B-AEBED0ED89D6}" destId="{D05445E9-7100-45A4-B910-E4369F802110}" srcOrd="0" destOrd="0" presId="urn:microsoft.com/office/officeart/2005/8/layout/cycle5"/>
    <dgm:cxn modelId="{BAC41F46-7D66-4D56-B0E8-8C62E65BEBAF}" srcId="{49B5308D-CD6E-4FCF-A0B5-F8E288232B5F}" destId="{4CA07181-38A6-4402-9108-DD3AC14DADEE}" srcOrd="0" destOrd="0" parTransId="{BC4913CD-58A8-4B66-8F0D-4E4D976643C6}" sibTransId="{2D7BCD4E-9980-463D-A2A7-665E12790928}"/>
    <dgm:cxn modelId="{2BAC1AB3-6C14-4407-BBE9-CCBAE9C52A12}" type="presOf" srcId="{2D7BCD4E-9980-463D-A2A7-665E12790928}" destId="{73DFE607-DD82-46C2-B1B5-BD95DBAC7D0D}" srcOrd="0" destOrd="0" presId="urn:microsoft.com/office/officeart/2005/8/layout/cycle5"/>
    <dgm:cxn modelId="{F3634F37-175F-433B-82BD-E8DDB7615C91}" type="presParOf" srcId="{4912E317-0DD0-4762-B104-B0FCDB77BC57}" destId="{5C9FF648-ECDA-4B78-86BC-FE6E6D40FBE6}" srcOrd="0" destOrd="0" presId="urn:microsoft.com/office/officeart/2005/8/layout/cycle5"/>
    <dgm:cxn modelId="{CC3BB704-D0F0-45D3-919C-BC4AB0427E20}" type="presParOf" srcId="{4912E317-0DD0-4762-B104-B0FCDB77BC57}" destId="{CE2E33CA-F243-4176-A03B-9103D318DA25}" srcOrd="1" destOrd="0" presId="urn:microsoft.com/office/officeart/2005/8/layout/cycle5"/>
    <dgm:cxn modelId="{7AD3BA8F-C160-4879-B06B-E26C80A38EA0}" type="presParOf" srcId="{4912E317-0DD0-4762-B104-B0FCDB77BC57}" destId="{73DFE607-DD82-46C2-B1B5-BD95DBAC7D0D}" srcOrd="2" destOrd="0" presId="urn:microsoft.com/office/officeart/2005/8/layout/cycle5"/>
    <dgm:cxn modelId="{C64F98F1-A7EC-4885-97B0-44CB70D60CAF}" type="presParOf" srcId="{4912E317-0DD0-4762-B104-B0FCDB77BC57}" destId="{D05445E9-7100-45A4-B910-E4369F802110}" srcOrd="3" destOrd="0" presId="urn:microsoft.com/office/officeart/2005/8/layout/cycle5"/>
    <dgm:cxn modelId="{FF07DABA-8050-4771-B577-D48902824168}" type="presParOf" srcId="{4912E317-0DD0-4762-B104-B0FCDB77BC57}" destId="{CECAD058-6935-4EFE-976A-98C424236B9C}" srcOrd="4" destOrd="0" presId="urn:microsoft.com/office/officeart/2005/8/layout/cycle5"/>
    <dgm:cxn modelId="{78682214-EE14-4F1E-AD3D-AC07F2B56CAF}" type="presParOf" srcId="{4912E317-0DD0-4762-B104-B0FCDB77BC57}" destId="{443C2D34-2176-4B5E-9288-BC342F0E4099}" srcOrd="5" destOrd="0" presId="urn:microsoft.com/office/officeart/2005/8/layout/cycle5"/>
    <dgm:cxn modelId="{75EB7114-62CE-4BD6-90DD-0E2B13C37731}" type="presParOf" srcId="{4912E317-0DD0-4762-B104-B0FCDB77BC57}" destId="{3E3CA672-C527-4462-BDE8-0F2302F7B359}" srcOrd="6" destOrd="0" presId="urn:microsoft.com/office/officeart/2005/8/layout/cycle5"/>
    <dgm:cxn modelId="{B9084541-684B-41B9-BEC7-FE6B1264D36F}" type="presParOf" srcId="{4912E317-0DD0-4762-B104-B0FCDB77BC57}" destId="{7BAA86B4-5215-4BE0-8697-B13DCD2469B8}" srcOrd="7" destOrd="0" presId="urn:microsoft.com/office/officeart/2005/8/layout/cycle5"/>
    <dgm:cxn modelId="{49A8364B-B26F-42FD-96E0-CD036DEA2E39}" type="presParOf" srcId="{4912E317-0DD0-4762-B104-B0FCDB77BC57}" destId="{FEC9D28D-F3A1-4C58-A9C0-7067394A4F77}" srcOrd="8" destOrd="0" presId="urn:microsoft.com/office/officeart/2005/8/layout/cycle5"/>
    <dgm:cxn modelId="{907B6754-B49E-4FC4-8DC1-E8D457D57674}" type="presParOf" srcId="{4912E317-0DD0-4762-B104-B0FCDB77BC57}" destId="{5E87E73C-2D6C-496C-A35F-DDF757FC63B9}" srcOrd="9" destOrd="0" presId="urn:microsoft.com/office/officeart/2005/8/layout/cycle5"/>
    <dgm:cxn modelId="{1092792C-F445-4E47-A9B8-ED870FDC87BB}" type="presParOf" srcId="{4912E317-0DD0-4762-B104-B0FCDB77BC57}" destId="{07C3ABC8-269E-4432-B31E-545D40445FC0}" srcOrd="10" destOrd="0" presId="urn:microsoft.com/office/officeart/2005/8/layout/cycle5"/>
    <dgm:cxn modelId="{4C783DB1-C166-4BCD-8AD1-4BD88E629DC9}" type="presParOf" srcId="{4912E317-0DD0-4762-B104-B0FCDB77BC57}" destId="{0E9D58DE-6A6E-4312-A204-6240B38CA661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FF648-ECDA-4B78-86BC-FE6E6D40FBE6}">
      <dsp:nvSpPr>
        <dsp:cNvPr id="0" name=""/>
        <dsp:cNvSpPr/>
      </dsp:nvSpPr>
      <dsp:spPr>
        <a:xfrm>
          <a:off x="2321718" y="174"/>
          <a:ext cx="1452562" cy="944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1) </a:t>
          </a:r>
          <a:r>
            <a:rPr lang="tr-TR" sz="1600" kern="1200" dirty="0" smtClean="0"/>
            <a:t>Ürün oluşturma sürecinin planlanması</a:t>
          </a:r>
          <a:endParaRPr lang="de-DE" sz="1600" kern="1200" dirty="0"/>
        </a:p>
      </dsp:txBody>
      <dsp:txXfrm>
        <a:off x="2367808" y="46264"/>
        <a:ext cx="1360382" cy="851985"/>
      </dsp:txXfrm>
    </dsp:sp>
    <dsp:sp modelId="{73DFE607-DD82-46C2-B1B5-BD95DBAC7D0D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2486503" y="305186"/>
              </a:moveTo>
              <a:arcTo wR="1559742" hR="1559742" stAng="18387232" swAng="16335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445E9-7100-45A4-B910-E4369F802110}">
      <dsp:nvSpPr>
        <dsp:cNvPr id="0" name=""/>
        <dsp:cNvSpPr/>
      </dsp:nvSpPr>
      <dsp:spPr>
        <a:xfrm>
          <a:off x="3881461" y="1559917"/>
          <a:ext cx="1452562" cy="944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2) </a:t>
          </a:r>
          <a:r>
            <a:rPr lang="tr-TR" sz="1600" kern="1200" dirty="0" smtClean="0"/>
            <a:t>Ölçekli çizimin yapılması</a:t>
          </a:r>
          <a:endParaRPr lang="de-DE" sz="1600" kern="1200" dirty="0"/>
        </a:p>
      </dsp:txBody>
      <dsp:txXfrm>
        <a:off x="3927551" y="1606007"/>
        <a:ext cx="1360382" cy="851985"/>
      </dsp:txXfrm>
    </dsp:sp>
    <dsp:sp modelId="{443C2D34-2176-4B5E-9288-BC342F0E4099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2957789" y="2251307"/>
              </a:moveTo>
              <a:arcTo wR="1559742" hR="1559742" stAng="1579199" swAng="16335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CA672-C527-4462-BDE8-0F2302F7B359}">
      <dsp:nvSpPr>
        <dsp:cNvPr id="0" name=""/>
        <dsp:cNvSpPr/>
      </dsp:nvSpPr>
      <dsp:spPr>
        <a:xfrm>
          <a:off x="2321718" y="3119659"/>
          <a:ext cx="1452562" cy="944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3) </a:t>
          </a:r>
          <a:r>
            <a:rPr lang="tr-TR" sz="1600" kern="1200" dirty="0" smtClean="0"/>
            <a:t>Atölyede üretim</a:t>
          </a:r>
          <a:endParaRPr lang="de-DE" sz="1600" kern="1200" dirty="0"/>
        </a:p>
      </dsp:txBody>
      <dsp:txXfrm>
        <a:off x="2367808" y="3165749"/>
        <a:ext cx="1360382" cy="851985"/>
      </dsp:txXfrm>
    </dsp:sp>
    <dsp:sp modelId="{FEC9D28D-F3A1-4C58-A9C0-7067394A4F77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632981" y="2814299"/>
              </a:moveTo>
              <a:arcTo wR="1559742" hR="1559742" stAng="7587232" swAng="16335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87E73C-2D6C-496C-A35F-DDF757FC63B9}">
      <dsp:nvSpPr>
        <dsp:cNvPr id="0" name=""/>
        <dsp:cNvSpPr/>
      </dsp:nvSpPr>
      <dsp:spPr>
        <a:xfrm>
          <a:off x="761975" y="1559917"/>
          <a:ext cx="1452562" cy="944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4) </a:t>
          </a:r>
          <a:r>
            <a:rPr lang="tr-TR" sz="1600" kern="1200" dirty="0" smtClean="0"/>
            <a:t>Kalite kontrol</a:t>
          </a:r>
          <a:endParaRPr lang="de-DE" sz="1600" kern="1200" dirty="0"/>
        </a:p>
      </dsp:txBody>
      <dsp:txXfrm>
        <a:off x="808065" y="1606007"/>
        <a:ext cx="1360382" cy="851985"/>
      </dsp:txXfrm>
    </dsp:sp>
    <dsp:sp modelId="{0E9D58DE-6A6E-4312-A204-6240B38CA661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161695" y="868178"/>
              </a:moveTo>
              <a:arcTo wR="1559742" hR="1559742" stAng="12379199" swAng="16335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DB823-1451-4B62-B34F-D4D793344B23}" type="datetimeFigureOut">
              <a:rPr lang="de-DE" smtClean="0"/>
              <a:t>26.06.2015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E1278-BDEA-42F7-8F3A-9D6EFB70496E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5162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E1278-BDEA-42F7-8F3A-9D6EFB70496E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0491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A874-92D7-4364-A9B0-3952FC6AC18F}" type="datetimeFigureOut">
              <a:rPr lang="de-DE" smtClean="0"/>
              <a:t>26.06.2015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046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A874-92D7-4364-A9B0-3952FC6AC18F}" type="datetimeFigureOut">
              <a:rPr lang="de-DE" smtClean="0"/>
              <a:t>26.06.2015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66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A874-92D7-4364-A9B0-3952FC6AC18F}" type="datetimeFigureOut">
              <a:rPr lang="de-DE" smtClean="0"/>
              <a:t>26.06.2015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44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A874-92D7-4364-A9B0-3952FC6AC18F}" type="datetimeFigureOut">
              <a:rPr lang="de-DE" smtClean="0"/>
              <a:t>26.06.2015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934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A874-92D7-4364-A9B0-3952FC6AC18F}" type="datetimeFigureOut">
              <a:rPr lang="de-DE" smtClean="0"/>
              <a:t>26.06.2015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094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A874-92D7-4364-A9B0-3952FC6AC18F}" type="datetimeFigureOut">
              <a:rPr lang="de-DE" smtClean="0"/>
              <a:t>26.06.2015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847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A874-92D7-4364-A9B0-3952FC6AC18F}" type="datetimeFigureOut">
              <a:rPr lang="de-DE" smtClean="0"/>
              <a:t>26.06.2015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25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A874-92D7-4364-A9B0-3952FC6AC18F}" type="datetimeFigureOut">
              <a:rPr lang="de-DE" smtClean="0"/>
              <a:t>26.06.2015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732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A874-92D7-4364-A9B0-3952FC6AC18F}" type="datetimeFigureOut">
              <a:rPr lang="de-DE" smtClean="0"/>
              <a:t>26.06.2015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976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A874-92D7-4364-A9B0-3952FC6AC18F}" type="datetimeFigureOut">
              <a:rPr lang="de-DE" smtClean="0"/>
              <a:t>26.06.2015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470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A874-92D7-4364-A9B0-3952FC6AC18F}" type="datetimeFigureOut">
              <a:rPr lang="de-DE" smtClean="0"/>
              <a:t>26.06.2015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65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EA874-92D7-4364-A9B0-3952FC6AC18F}" type="datetimeFigureOut">
              <a:rPr lang="de-DE" smtClean="0"/>
              <a:t>26.06.2015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6A819-FD16-4E6E-AA3E-A7F144C15C9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784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20000" t="5000" r="20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/>
          <a:lstStyle/>
          <a:p>
            <a:r>
              <a:rPr lang="tr-TR" dirty="0" smtClean="0"/>
              <a:t>İyi günler!</a:t>
            </a:r>
            <a:r>
              <a:rPr lang="de-DE" dirty="0" smtClean="0"/>
              <a:t>  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3212976"/>
            <a:ext cx="8280920" cy="1752600"/>
          </a:xfrm>
        </p:spPr>
        <p:txBody>
          <a:bodyPr>
            <a:noAutofit/>
          </a:bodyPr>
          <a:lstStyle/>
          <a:p>
            <a:r>
              <a:rPr lang="tr-TR" sz="4000" dirty="0" smtClean="0">
                <a:solidFill>
                  <a:schemeClr val="tx1"/>
                </a:solidFill>
              </a:rPr>
              <a:t>Az sonra bir şeyler yapacaksınız. Ne yapacağınızı </a:t>
            </a:r>
            <a:r>
              <a:rPr lang="tr-TR" sz="4000" dirty="0" smtClean="0">
                <a:solidFill>
                  <a:schemeClr val="tx1"/>
                </a:solidFill>
              </a:rPr>
              <a:t>sonraki </a:t>
            </a:r>
            <a:r>
              <a:rPr lang="tr-TR" sz="4000" dirty="0" smtClean="0">
                <a:solidFill>
                  <a:schemeClr val="tx1"/>
                </a:solidFill>
              </a:rPr>
              <a:t>sayfada göreceksiniz. </a:t>
            </a:r>
            <a:endParaRPr lang="de-DE" sz="4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394" t="28698" r="33212" b="15861"/>
          <a:stretch/>
        </p:blipFill>
        <p:spPr bwMode="auto">
          <a:xfrm>
            <a:off x="7452080" y="1197565"/>
            <a:ext cx="1080000" cy="1050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128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l="20000" t="5000" r="20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Ne yapacağımızı kim tahmin etmek ister</a:t>
            </a:r>
            <a:r>
              <a:rPr lang="de-DE" dirty="0" smtClean="0"/>
              <a:t>?</a:t>
            </a:r>
            <a:endParaRPr lang="de-DE" dirty="0"/>
          </a:p>
        </p:txBody>
      </p:sp>
      <p:pic>
        <p:nvPicPr>
          <p:cNvPr id="1028" name="Picture 4" descr="C:\0Dateien_Anika\Eigene_Dateien\02Schule\07Mascil\WP09\Mathematik_praxisnah\Rohrschelle\DSCN20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545114"/>
            <a:ext cx="2160000" cy="2880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184" y="4581128"/>
            <a:ext cx="2520000" cy="188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571" y="4614894"/>
            <a:ext cx="2520000" cy="189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304621" y="1824343"/>
            <a:ext cx="2520000" cy="1889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492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l="20000" t="5000" r="20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Ödev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7482106" cy="4857403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1 m uzunluğundaki çubuğu (37 mm yarıçapında) kapının iki duvarı arasına monte etmek için bir </a:t>
            </a:r>
            <a:r>
              <a:rPr lang="tr-TR" dirty="0" smtClean="0"/>
              <a:t>boru kelepçesi </a:t>
            </a:r>
            <a:r>
              <a:rPr lang="tr-TR" dirty="0" smtClean="0"/>
              <a:t>yapacağız. Kelepçenin yapılacağı materyal büküldüğünde kırılmayacak </a:t>
            </a:r>
            <a:r>
              <a:rPr lang="tr-TR" dirty="0" smtClean="0"/>
              <a:t>özellikte </a:t>
            </a:r>
            <a:r>
              <a:rPr lang="tr-TR" dirty="0" smtClean="0"/>
              <a:t>olmalıdır. Bükmeden önce metalin toplam uzunluğu bilinmelidir. Metal 1 mm kalınlığındadır. </a:t>
            </a:r>
            <a:endParaRPr lang="de-DE" dirty="0" smtClean="0"/>
          </a:p>
          <a:p>
            <a:r>
              <a:rPr lang="tr-TR" dirty="0" smtClean="0"/>
              <a:t>Gerçek bir mühendisin yaptığı gibi</a:t>
            </a:r>
            <a:r>
              <a:rPr lang="de-DE" dirty="0" smtClean="0"/>
              <a:t>: </a:t>
            </a:r>
          </a:p>
          <a:p>
            <a:pPr marL="0" indent="0">
              <a:buNone/>
            </a:pPr>
            <a:r>
              <a:rPr lang="de-DE" dirty="0" smtClean="0"/>
              <a:t>	- </a:t>
            </a:r>
            <a:r>
              <a:rPr lang="tr-TR" dirty="0" smtClean="0"/>
              <a:t>ölçekli bir şekilde çizimi tamamla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	- </a:t>
            </a:r>
            <a:r>
              <a:rPr lang="tr-TR" dirty="0" smtClean="0"/>
              <a:t>Örnek bir ürün yap</a:t>
            </a:r>
            <a:endParaRPr lang="de-DE" dirty="0" smtClean="0"/>
          </a:p>
          <a:p>
            <a:r>
              <a:rPr lang="tr-TR" dirty="0" smtClean="0"/>
              <a:t>Diğer öğrenci arkadaşların için gelişim sürecini şekillerle anlat ve buna bağlı olarak </a:t>
            </a:r>
            <a:r>
              <a:rPr lang="tr-TR" dirty="0" smtClean="0"/>
              <a:t>boru kelepçesinin </a:t>
            </a:r>
            <a:r>
              <a:rPr lang="tr-TR" dirty="0" smtClean="0"/>
              <a:t>üretimini </a:t>
            </a:r>
            <a:r>
              <a:rPr lang="tr-TR" dirty="0" smtClean="0"/>
              <a:t>açıkla.</a:t>
            </a:r>
            <a:r>
              <a:rPr lang="de-DE" dirty="0" smtClean="0"/>
              <a:t> 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0" t="41094" r="70700" b="48781"/>
          <a:stretch/>
        </p:blipFill>
        <p:spPr bwMode="auto">
          <a:xfrm>
            <a:off x="7380312" y="3501008"/>
            <a:ext cx="1555115" cy="98615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feld 2"/>
          <p:cNvSpPr txBox="1">
            <a:spLocks noChangeArrowheads="1"/>
          </p:cNvSpPr>
          <p:nvPr/>
        </p:nvSpPr>
        <p:spPr bwMode="auto">
          <a:xfrm>
            <a:off x="8100392" y="4487163"/>
            <a:ext cx="1054100" cy="33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de-DE" sz="800">
                <a:solidFill>
                  <a:srgbClr val="5F5F5F"/>
                </a:solidFill>
                <a:effectLst/>
                <a:latin typeface="Calibri"/>
                <a:ea typeface="Times New Roman"/>
                <a:cs typeface="Times New Roman"/>
              </a:rPr>
              <a:t>Foto: SSS Siedle</a:t>
            </a:r>
            <a:endParaRPr lang="de-DE" sz="1200">
              <a:solidFill>
                <a:srgbClr val="5F5F5F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5328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l="20000" t="5000" r="20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Üretim döngüsü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r>
              <a:rPr lang="tr-TR" dirty="0" smtClean="0"/>
              <a:t>Döngüyü takip et.</a:t>
            </a:r>
            <a:endParaRPr lang="de-DE" dirty="0" smtClean="0"/>
          </a:p>
          <a:p>
            <a:r>
              <a:rPr lang="tr-TR" dirty="0" smtClean="0"/>
              <a:t>Mükemmel bir ürün için bu döngüyü birden fazla kez takip edebilirsin!</a:t>
            </a:r>
            <a:r>
              <a:rPr lang="de-DE" dirty="0" smtClean="0"/>
              <a:t> </a:t>
            </a:r>
            <a:endParaRPr lang="de-DE" dirty="0"/>
          </a:p>
          <a:p>
            <a:pPr marL="0" lvl="0" indent="0">
              <a:buNone/>
            </a:pPr>
            <a:endParaRPr lang="de-DE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09523009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969210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l="20000" t="5000" r="20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Gözlemle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İlk denemelerde kullanman için kağıt, karton ve bükülebilir metal sana verilecektir.</a:t>
            </a:r>
            <a:endParaRPr lang="de-DE" dirty="0"/>
          </a:p>
          <a:p>
            <a:pPr lvl="0"/>
            <a:r>
              <a:rPr lang="tr-TR" dirty="0" smtClean="0"/>
              <a:t>Örnek bir ürün yapmadan önce öğretmenine keseceğin metal şeridin kesin uzunluğunu söyle.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36116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l="20000" t="5000" r="20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 algn="ctr">
              <a:buNone/>
            </a:pPr>
            <a:r>
              <a:rPr lang="tr-TR" sz="10000" dirty="0" smtClean="0"/>
              <a:t>Kolay gelsin</a:t>
            </a:r>
            <a:r>
              <a:rPr lang="tr-TR" sz="10000" dirty="0"/>
              <a:t>!</a:t>
            </a:r>
            <a:endParaRPr lang="de-DE" sz="10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394" t="28698" r="33212" b="15861"/>
          <a:stretch/>
        </p:blipFill>
        <p:spPr bwMode="auto">
          <a:xfrm>
            <a:off x="7956496" y="2348880"/>
            <a:ext cx="1080000" cy="1050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5204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142</Words>
  <Application>Microsoft Office PowerPoint</Application>
  <PresentationFormat>Ekran Gösterisi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Larissa</vt:lpstr>
      <vt:lpstr>İyi günler!   </vt:lpstr>
      <vt:lpstr>Ne yapacağımızı kim tahmin etmek ister?</vt:lpstr>
      <vt:lpstr>Ödev</vt:lpstr>
      <vt:lpstr>Üretim döngüsü</vt:lpstr>
      <vt:lpstr>Gözlemle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Guten Morgen</dc:title>
  <dc:creator>Anika</dc:creator>
  <cp:lastModifiedBy>acer</cp:lastModifiedBy>
  <cp:revision>48</cp:revision>
  <dcterms:created xsi:type="dcterms:W3CDTF">2014-07-06T09:59:36Z</dcterms:created>
  <dcterms:modified xsi:type="dcterms:W3CDTF">2015-06-26T15:24:22Z</dcterms:modified>
</cp:coreProperties>
</file>