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sldIdLst>
    <p:sldId id="259" r:id="rId2"/>
    <p:sldId id="269" r:id="rId3"/>
    <p:sldId id="268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</p:sldIdLst>
  <p:sldSz cx="9144000" cy="6858000" type="screen4x3"/>
  <p:notesSz cx="6858000" cy="9144000"/>
  <p:defaultTextStyle>
    <a:defPPr>
      <a:defRPr lang="de-DE"/>
    </a:defPPr>
    <a:lvl1pPr marL="0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38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72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07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41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76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A4A"/>
    <a:srgbClr val="C20028"/>
    <a:srgbClr val="CAD2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E5059-B19B-4344-A886-856AC08267D7}" type="datetimeFigureOut">
              <a:rPr lang="de-DE" smtClean="0"/>
              <a:t>26.06.2015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65BBA-042E-4D90-BED4-743D5F106DB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497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2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7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1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6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feld 15"/>
          <p:cNvSpPr txBox="1"/>
          <p:nvPr userDrawn="1"/>
        </p:nvSpPr>
        <p:spPr>
          <a:xfrm>
            <a:off x="949648" y="535329"/>
            <a:ext cx="7236804" cy="374487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de-DE" b="1" dirty="0" err="1">
                <a:solidFill>
                  <a:srgbClr val="CAD229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de-DE" b="1" dirty="0" err="1" smtClean="0">
                <a:solidFill>
                  <a:srgbClr val="CAD229"/>
                </a:solidFill>
                <a:latin typeface="Arial" pitchFamily="34" charset="0"/>
                <a:cs typeface="Arial" pitchFamily="34" charset="0"/>
              </a:rPr>
              <a:t>ascil</a:t>
            </a:r>
            <a:r>
              <a:rPr lang="de-DE" b="1" dirty="0" smtClean="0">
                <a:solidFill>
                  <a:srgbClr val="CAD229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de-DE" b="1" dirty="0" err="1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athematics</a:t>
            </a:r>
            <a:r>
              <a:rPr lang="de-DE" b="1" dirty="0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de-DE" b="1" dirty="0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science</a:t>
            </a:r>
            <a:r>
              <a:rPr lang="de-DE" b="1" dirty="0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de-DE" b="1" dirty="0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life</a:t>
            </a:r>
            <a:endParaRPr lang="de-DE" b="1" dirty="0">
              <a:solidFill>
                <a:srgbClr val="4A4A4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12"/>
          </p:nvPr>
        </p:nvSpPr>
        <p:spPr>
          <a:xfrm>
            <a:off x="1705923" y="3539309"/>
            <a:ext cx="5724525" cy="3238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aseline="0">
                <a:solidFill>
                  <a:srgbClr val="4A4A4A"/>
                </a:solidFill>
                <a:latin typeface="Arial" pitchFamily="34" charset="0"/>
                <a:cs typeface="Arial" pitchFamily="34" charset="0"/>
              </a:defRPr>
            </a:lvl1pPr>
            <a:lvl3pPr marL="914269" indent="0">
              <a:buNone/>
              <a:defRPr/>
            </a:lvl3pPr>
          </a:lstStyle>
          <a:p>
            <a:pPr lvl="0"/>
            <a:endParaRPr lang="de-DE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>
          <a:xfrm>
            <a:off x="949648" y="2757358"/>
            <a:ext cx="7236804" cy="647700"/>
          </a:xfrm>
        </p:spPr>
        <p:txBody>
          <a:bodyPr>
            <a:normAutofit/>
          </a:bodyPr>
          <a:lstStyle>
            <a:lvl1pPr marL="0" indent="0" algn="ctr">
              <a:buNone/>
              <a:defRPr sz="2800" b="1" cap="all" baseline="0">
                <a:solidFill>
                  <a:srgbClr val="4A4A4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0" y="5853653"/>
            <a:ext cx="1127760" cy="576072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686" y="5864326"/>
            <a:ext cx="850354" cy="57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17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 userDrawn="1"/>
        </p:nvSpPr>
        <p:spPr>
          <a:xfrm>
            <a:off x="6566841" y="6243660"/>
            <a:ext cx="2232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www.mascil-project.eu</a:t>
            </a:r>
            <a:endParaRPr lang="de-DE" sz="1000" dirty="0">
              <a:solidFill>
                <a:srgbClr val="4A4A4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34232" y="1077902"/>
            <a:ext cx="7200000" cy="4602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400" b="1" cap="all" baseline="0">
                <a:solidFill>
                  <a:srgbClr val="4A4A4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TOPIC OF THE SLIDE</a:t>
            </a:r>
            <a:endParaRPr lang="de-DE" dirty="0"/>
          </a:p>
        </p:txBody>
      </p:sp>
      <p:sp>
        <p:nvSpPr>
          <p:cNvPr id="30" name="Titel 29"/>
          <p:cNvSpPr>
            <a:spLocks noGrp="1"/>
          </p:cNvSpPr>
          <p:nvPr>
            <p:ph type="title" hasCustomPrompt="1"/>
          </p:nvPr>
        </p:nvSpPr>
        <p:spPr>
          <a:xfrm>
            <a:off x="339831" y="408534"/>
            <a:ext cx="6480000" cy="213507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1800" b="1" cap="all" baseline="0">
                <a:solidFill>
                  <a:srgbClr val="C2002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THIS IS SPACE FOR YOUR TITLE</a:t>
            </a:r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309140" y="2041760"/>
            <a:ext cx="8402860" cy="395884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itchFamily="34" charset="0"/>
              <a:buChar char="•"/>
              <a:defRPr sz="2400" baseline="0">
                <a:solidFill>
                  <a:srgbClr val="4A4A4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put</a:t>
            </a:r>
            <a:r>
              <a:rPr lang="de-DE" dirty="0" smtClean="0"/>
              <a:t> in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r>
              <a:rPr lang="de-DE" dirty="0" smtClean="0"/>
              <a:t> ….</a:t>
            </a:r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432000" y="6199453"/>
            <a:ext cx="8280000" cy="821"/>
          </a:xfrm>
          <a:prstGeom prst="line">
            <a:avLst/>
          </a:prstGeom>
          <a:ln w="25400">
            <a:solidFill>
              <a:srgbClr val="4A4A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umsplatzhalter 3"/>
          <p:cNvSpPr txBox="1">
            <a:spLocks/>
          </p:cNvSpPr>
          <p:nvPr userDrawn="1"/>
        </p:nvSpPr>
        <p:spPr>
          <a:xfrm>
            <a:off x="340917" y="6182837"/>
            <a:ext cx="87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269" rtl="0" eaLnBrk="1" latinLnBrk="0" hangingPunct="1">
              <a:defRPr sz="1000" kern="1200">
                <a:solidFill>
                  <a:srgbClr val="4A4A4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134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69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03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38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72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07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41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076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84921F-185D-4896-932F-30D5AE03466F}" type="datetimeFigureOut">
              <a:rPr lang="de-DE" smtClean="0">
                <a:solidFill>
                  <a:srgbClr val="4A4A4A"/>
                </a:solidFill>
              </a:rPr>
              <a:pPr/>
              <a:t>26.06.2015</a:t>
            </a:fld>
            <a:endParaRPr lang="de-DE" dirty="0">
              <a:solidFill>
                <a:srgbClr val="4A4A4A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3054" y="423399"/>
            <a:ext cx="803429" cy="410400"/>
          </a:xfrm>
          <a:prstGeom prst="rect">
            <a:avLst/>
          </a:prstGeom>
        </p:spPr>
      </p:pic>
      <p:sp>
        <p:nvSpPr>
          <p:cNvPr id="9" name="Textfeld 2"/>
          <p:cNvSpPr txBox="1">
            <a:spLocks noChangeArrowheads="1"/>
          </p:cNvSpPr>
          <p:nvPr userDrawn="1"/>
        </p:nvSpPr>
        <p:spPr bwMode="auto">
          <a:xfrm>
            <a:off x="3825563" y="6264698"/>
            <a:ext cx="1492874" cy="3338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de-DE" sz="1000" dirty="0" smtClean="0">
                <a:solidFill>
                  <a:srgbClr val="5F5F5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Fotos</a:t>
            </a:r>
            <a:r>
              <a:rPr lang="de-DE" sz="1000" dirty="0">
                <a:solidFill>
                  <a:srgbClr val="5F5F5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SSS Siedle</a:t>
            </a:r>
            <a:endParaRPr lang="en-GB" sz="1000" dirty="0">
              <a:solidFill>
                <a:srgbClr val="5F5F5F"/>
              </a:solidFill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196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4921F-185D-4896-932F-30D5AE03466F}" type="datetimeFigureOut">
              <a:rPr lang="de-DE" smtClean="0"/>
              <a:t>26.06.2015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B1E49-8C50-4D5F-A4FB-A68068AE74A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861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244" b="16916"/>
          <a:stretch/>
        </p:blipFill>
        <p:spPr>
          <a:xfrm>
            <a:off x="5870270" y="1088599"/>
            <a:ext cx="3273730" cy="2064503"/>
          </a:xfrm>
          <a:prstGeom prst="rect">
            <a:avLst/>
          </a:prstGeom>
        </p:spPr>
      </p:pic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>
          <a:xfrm>
            <a:off x="1705923" y="3539309"/>
            <a:ext cx="5724525" cy="1253408"/>
          </a:xfrm>
        </p:spPr>
        <p:txBody>
          <a:bodyPr>
            <a:normAutofit lnSpcReduction="10000"/>
          </a:bodyPr>
          <a:lstStyle/>
          <a:p>
            <a:r>
              <a:rPr lang="de-DE" dirty="0" err="1" smtClean="0"/>
              <a:t>Mascil</a:t>
            </a:r>
            <a:r>
              <a:rPr lang="de-DE" dirty="0" smtClean="0"/>
              <a:t> </a:t>
            </a:r>
            <a:r>
              <a:rPr lang="tr-TR" dirty="0" smtClean="0"/>
              <a:t>Türkiye Grubu</a:t>
            </a:r>
          </a:p>
          <a:p>
            <a:r>
              <a:rPr lang="tr-TR" dirty="0"/>
              <a:t>v</a:t>
            </a:r>
            <a:r>
              <a:rPr lang="tr-TR" dirty="0" smtClean="0"/>
              <a:t>e </a:t>
            </a:r>
          </a:p>
          <a:p>
            <a:endParaRPr lang="tr-TR" dirty="0"/>
          </a:p>
          <a:p>
            <a:r>
              <a:rPr lang="tr-TR" dirty="0" err="1"/>
              <a:t>i</a:t>
            </a:r>
            <a:r>
              <a:rPr lang="tr-TR" dirty="0" err="1" smtClean="0"/>
              <a:t>şbiliği</a:t>
            </a:r>
            <a:r>
              <a:rPr lang="tr-TR" dirty="0" smtClean="0"/>
              <a:t> ile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Boru </a:t>
            </a:r>
            <a:r>
              <a:rPr lang="de-DE" dirty="0" err="1" smtClean="0"/>
              <a:t>kelepçe</a:t>
            </a:r>
            <a:r>
              <a:rPr lang="tr-TR" dirty="0" err="1" smtClean="0"/>
              <a:t>sİ</a:t>
            </a:r>
            <a:r>
              <a:rPr lang="tr-TR" dirty="0" smtClean="0"/>
              <a:t> </a:t>
            </a:r>
            <a:r>
              <a:rPr lang="tr-TR" dirty="0" smtClean="0"/>
              <a:t>ÜRETİMİ</a:t>
            </a:r>
            <a:endParaRPr lang="de-DE" dirty="0"/>
          </a:p>
        </p:txBody>
      </p:sp>
      <p:pic>
        <p:nvPicPr>
          <p:cNvPr id="5" name="Picture 2" descr="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896" y="4136517"/>
            <a:ext cx="13335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2"/>
          <p:cNvSpPr txBox="1">
            <a:spLocks noChangeArrowheads="1"/>
          </p:cNvSpPr>
          <p:nvPr/>
        </p:nvSpPr>
        <p:spPr bwMode="auto">
          <a:xfrm>
            <a:off x="3818521" y="4900339"/>
            <a:ext cx="1920971" cy="3338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de-DE" sz="1200" dirty="0" smtClean="0">
                <a:solidFill>
                  <a:srgbClr val="5F5F5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Foto</a:t>
            </a:r>
            <a:r>
              <a:rPr lang="tr-TR" sz="1200" dirty="0" err="1" smtClean="0">
                <a:solidFill>
                  <a:srgbClr val="5F5F5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ğraflar</a:t>
            </a:r>
            <a:r>
              <a:rPr lang="de-DE" sz="1200" dirty="0" smtClean="0">
                <a:solidFill>
                  <a:srgbClr val="5F5F5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</a:t>
            </a:r>
            <a:r>
              <a:rPr lang="de-DE" sz="1200" dirty="0">
                <a:solidFill>
                  <a:srgbClr val="5F5F5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SSS Siedle</a:t>
            </a:r>
            <a:endParaRPr lang="en-GB" sz="1200" dirty="0">
              <a:solidFill>
                <a:srgbClr val="5F5F5F"/>
              </a:solidFill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91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de-DE" dirty="0"/>
              <a:t>3. </a:t>
            </a:r>
            <a:r>
              <a:rPr lang="tr-TR" dirty="0" err="1"/>
              <a:t>UçlarIN</a:t>
            </a:r>
            <a:r>
              <a:rPr lang="tr-TR" dirty="0"/>
              <a:t> BÜKÜLMESİ</a:t>
            </a:r>
            <a:endParaRPr lang="en-GB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Boru </a:t>
            </a:r>
            <a:r>
              <a:rPr lang="de-DE" dirty="0" err="1"/>
              <a:t>kelepçe</a:t>
            </a:r>
            <a:r>
              <a:rPr lang="tr-TR" dirty="0" err="1"/>
              <a:t>sİ</a:t>
            </a:r>
            <a:r>
              <a:rPr lang="tr-TR" dirty="0"/>
              <a:t> ÜRETİMİ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258910" y="1737205"/>
            <a:ext cx="2453090" cy="42634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de-DE" dirty="0" smtClean="0"/>
              <a:t>… </a:t>
            </a:r>
            <a:r>
              <a:rPr lang="tr-TR" dirty="0" smtClean="0"/>
              <a:t>şekilde görüldüğü gibi </a:t>
            </a:r>
            <a:r>
              <a:rPr lang="tr-TR" dirty="0" smtClean="0">
                <a:solidFill>
                  <a:srgbClr val="FF0000"/>
                </a:solidFill>
              </a:rPr>
              <a:t>yuvarlak bükme takozuna </a:t>
            </a:r>
            <a:r>
              <a:rPr lang="tr-TR" dirty="0" smtClean="0"/>
              <a:t>da </a:t>
            </a:r>
            <a:r>
              <a:rPr lang="tr-TR" dirty="0" smtClean="0"/>
              <a:t>ihtiyaç</a:t>
            </a:r>
            <a:r>
              <a:rPr lang="tr-TR" dirty="0"/>
              <a:t> </a:t>
            </a:r>
            <a:r>
              <a:rPr lang="tr-TR" dirty="0" smtClean="0"/>
              <a:t>vardır.</a:t>
            </a:r>
            <a:r>
              <a:rPr lang="de-DE" dirty="0" smtClean="0"/>
              <a:t>  </a:t>
            </a:r>
            <a:endParaRPr lang="de-DE" dirty="0"/>
          </a:p>
        </p:txBody>
      </p:sp>
      <p:pic>
        <p:nvPicPr>
          <p:cNvPr id="6" name="Grafi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88" y="1737205"/>
            <a:ext cx="5646494" cy="4253692"/>
          </a:xfrm>
          <a:prstGeom prst="rect">
            <a:avLst/>
          </a:prstGeom>
          <a:noFill/>
        </p:spPr>
      </p:pic>
      <p:cxnSp>
        <p:nvCxnSpPr>
          <p:cNvPr id="7" name="Gerade Verbindung mit Pfeil 6"/>
          <p:cNvCxnSpPr/>
          <p:nvPr/>
        </p:nvCxnSpPr>
        <p:spPr>
          <a:xfrm flipH="1">
            <a:off x="1650820" y="3484179"/>
            <a:ext cx="4560794" cy="88436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86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de-DE" dirty="0"/>
              <a:t>3. </a:t>
            </a:r>
            <a:r>
              <a:rPr lang="tr-TR" dirty="0" err="1"/>
              <a:t>UçlarIN</a:t>
            </a:r>
            <a:r>
              <a:rPr lang="tr-TR" dirty="0"/>
              <a:t> BÜKÜLMESİ</a:t>
            </a:r>
            <a:endParaRPr lang="en-GB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Boru </a:t>
            </a:r>
            <a:r>
              <a:rPr lang="de-DE" dirty="0" err="1"/>
              <a:t>kelepçe</a:t>
            </a:r>
            <a:r>
              <a:rPr lang="tr-TR" dirty="0" err="1"/>
              <a:t>sİ</a:t>
            </a:r>
            <a:r>
              <a:rPr lang="tr-TR" dirty="0"/>
              <a:t> ÜRETİMİ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258910" y="1737205"/>
            <a:ext cx="2453090" cy="4263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b) </a:t>
            </a:r>
            <a:r>
              <a:rPr lang="tr-TR" dirty="0" smtClean="0"/>
              <a:t>Plakayı ters çevirip, aynı şekilde diğer ucu da aynı şekilde bükünüz. </a:t>
            </a:r>
            <a:endParaRPr lang="en-GB" dirty="0"/>
          </a:p>
        </p:txBody>
      </p:sp>
      <p:pic>
        <p:nvPicPr>
          <p:cNvPr id="8" name="Grafik 7" descr="19Aufspannung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19" y="1737205"/>
            <a:ext cx="5712898" cy="429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88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tr-TR" dirty="0" smtClean="0"/>
              <a:t>Boru</a:t>
            </a:r>
            <a:r>
              <a:rPr lang="de-DE" dirty="0" smtClean="0"/>
              <a:t> </a:t>
            </a:r>
            <a:r>
              <a:rPr lang="de-DE" dirty="0" err="1" smtClean="0"/>
              <a:t>kelepçeler</a:t>
            </a:r>
            <a:r>
              <a:rPr lang="tr-TR" dirty="0" err="1" smtClean="0"/>
              <a:t>İsİ</a:t>
            </a:r>
            <a:r>
              <a:rPr lang="tr-TR" dirty="0" smtClean="0"/>
              <a:t> HAZIR! </a:t>
            </a:r>
            <a:endParaRPr lang="en-GB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Boru </a:t>
            </a:r>
            <a:r>
              <a:rPr lang="de-DE" dirty="0" err="1"/>
              <a:t>kelepçe</a:t>
            </a:r>
            <a:r>
              <a:rPr lang="tr-TR" dirty="0" err="1"/>
              <a:t>sİ</a:t>
            </a:r>
            <a:r>
              <a:rPr lang="tr-TR" dirty="0"/>
              <a:t> ÜRETİMİ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" name="Grafik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54" b="25354"/>
          <a:stretch/>
        </p:blipFill>
        <p:spPr bwMode="auto">
          <a:xfrm>
            <a:off x="372589" y="1844566"/>
            <a:ext cx="8456100" cy="41305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7995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57268" y="645195"/>
            <a:ext cx="8589051" cy="498650"/>
          </a:xfrm>
        </p:spPr>
        <p:txBody>
          <a:bodyPr/>
          <a:lstStyle/>
          <a:p>
            <a:r>
              <a:rPr lang="de-DE" dirty="0" smtClean="0"/>
              <a:t>1. </a:t>
            </a:r>
            <a:r>
              <a:rPr lang="tr-TR" dirty="0" smtClean="0"/>
              <a:t>Bükülecek </a:t>
            </a:r>
            <a:r>
              <a:rPr lang="tr-TR" dirty="0" err="1" smtClean="0"/>
              <a:t>kIsImlarIn</a:t>
            </a:r>
            <a:r>
              <a:rPr lang="tr-TR" dirty="0" smtClean="0"/>
              <a:t> </a:t>
            </a:r>
            <a:r>
              <a:rPr lang="tr-TR" dirty="0" err="1" smtClean="0"/>
              <a:t>İşaretlenmesİ</a:t>
            </a:r>
            <a:endParaRPr lang="tr-TR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Boru </a:t>
            </a:r>
            <a:r>
              <a:rPr lang="de-DE" dirty="0" err="1" smtClean="0"/>
              <a:t>kelepçe</a:t>
            </a:r>
            <a:r>
              <a:rPr lang="tr-TR" dirty="0" err="1" smtClean="0"/>
              <a:t>sİ</a:t>
            </a:r>
            <a:r>
              <a:rPr lang="tr-TR" dirty="0" smtClean="0"/>
              <a:t> </a:t>
            </a:r>
            <a:r>
              <a:rPr lang="tr-TR" dirty="0"/>
              <a:t>ÜRETİMİ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309140" y="4414345"/>
            <a:ext cx="8402860" cy="158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a) </a:t>
            </a:r>
            <a:r>
              <a:rPr lang="tr-TR" dirty="0" smtClean="0"/>
              <a:t>Plaka sacın </a:t>
            </a:r>
            <a:r>
              <a:rPr lang="tr-TR" dirty="0" smtClean="0"/>
              <a:t>ortasının işaretleyiniz</a:t>
            </a:r>
            <a:r>
              <a:rPr lang="de-DE" dirty="0" smtClean="0"/>
              <a:t>.</a:t>
            </a:r>
            <a:endParaRPr lang="de-DE" dirty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 smtClean="0"/>
              <a:t>Uyarı</a:t>
            </a:r>
            <a:r>
              <a:rPr lang="de-DE" b="1" dirty="0" smtClean="0"/>
              <a:t>:</a:t>
            </a:r>
            <a:r>
              <a:rPr lang="de-DE" dirty="0" smtClean="0"/>
              <a:t> </a:t>
            </a:r>
            <a:r>
              <a:rPr lang="tr-TR" dirty="0"/>
              <a:t>D</a:t>
            </a:r>
            <a:r>
              <a:rPr lang="tr-TR" dirty="0" smtClean="0"/>
              <a:t>oğru </a:t>
            </a:r>
            <a:r>
              <a:rPr lang="tr-TR" dirty="0" smtClean="0"/>
              <a:t>işaretleme için kalın uçlu kalem </a:t>
            </a:r>
            <a:r>
              <a:rPr lang="tr-TR" u="sng" dirty="0" smtClean="0"/>
              <a:t>kullanmayınız</a:t>
            </a:r>
            <a:r>
              <a:rPr lang="tr-TR" dirty="0" smtClean="0"/>
              <a:t>!</a:t>
            </a:r>
            <a:r>
              <a:rPr lang="de-DE" dirty="0" smtClean="0"/>
              <a:t>. </a:t>
            </a:r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357268" y="1872514"/>
            <a:ext cx="8298001" cy="2155593"/>
            <a:chOff x="357268" y="1872514"/>
            <a:chExt cx="8298001" cy="2155593"/>
          </a:xfrm>
        </p:grpSpPr>
        <p:pic>
          <p:nvPicPr>
            <p:cNvPr id="5" name="Grafik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022" b="21111"/>
            <a:stretch/>
          </p:blipFill>
          <p:spPr>
            <a:xfrm>
              <a:off x="357268" y="1872514"/>
              <a:ext cx="8298001" cy="2155593"/>
            </a:xfrm>
            <a:prstGeom prst="rect">
              <a:avLst/>
            </a:prstGeom>
          </p:spPr>
        </p:pic>
        <p:sp>
          <p:nvSpPr>
            <p:cNvPr id="6" name="Rechteck 5"/>
            <p:cNvSpPr/>
            <p:nvPr/>
          </p:nvSpPr>
          <p:spPr>
            <a:xfrm>
              <a:off x="6078682" y="2400300"/>
              <a:ext cx="405245" cy="2805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ln w="0"/>
                  <a:solidFill>
                    <a:schemeClr val="bg1">
                      <a:lumMod val="6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rPr>
                <a:t>x</a:t>
              </a:r>
              <a:endParaRPr lang="de-DE" dirty="0">
                <a:ln w="0"/>
                <a:solidFill>
                  <a:schemeClr val="bg1">
                    <a:lumMod val="6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451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277082" y="767660"/>
            <a:ext cx="8589051" cy="498650"/>
          </a:xfrm>
        </p:spPr>
        <p:txBody>
          <a:bodyPr/>
          <a:lstStyle/>
          <a:p>
            <a:r>
              <a:rPr lang="de-DE" dirty="0"/>
              <a:t>1. </a:t>
            </a:r>
            <a:r>
              <a:rPr lang="tr-TR" dirty="0"/>
              <a:t>Bükülecek </a:t>
            </a:r>
            <a:r>
              <a:rPr lang="tr-TR" dirty="0" err="1"/>
              <a:t>kIsImlarIn</a:t>
            </a:r>
            <a:r>
              <a:rPr lang="tr-TR" dirty="0"/>
              <a:t> </a:t>
            </a:r>
            <a:r>
              <a:rPr lang="tr-TR" dirty="0" err="1"/>
              <a:t>İşaretlenmesİ</a:t>
            </a:r>
            <a:endParaRPr lang="tr-TR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Boru </a:t>
            </a:r>
            <a:r>
              <a:rPr lang="de-DE" dirty="0" err="1"/>
              <a:t>kelepçe</a:t>
            </a:r>
            <a:r>
              <a:rPr lang="tr-TR" dirty="0" err="1"/>
              <a:t>sİ</a:t>
            </a:r>
            <a:r>
              <a:rPr lang="tr-TR" dirty="0"/>
              <a:t> ÜRETİMİ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309140" y="4398579"/>
            <a:ext cx="8402860" cy="1602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b) </a:t>
            </a:r>
            <a:r>
              <a:rPr lang="tr-TR" dirty="0" smtClean="0"/>
              <a:t>Sac plakanın </a:t>
            </a:r>
            <a:r>
              <a:rPr lang="tr-TR" dirty="0" smtClean="0"/>
              <a:t>bükülecek diğer uçlarını işaretleyiniz. </a:t>
            </a:r>
            <a:r>
              <a:rPr lang="de-DE" dirty="0" smtClean="0"/>
              <a:t/>
            </a:r>
            <a:br>
              <a:rPr lang="de-DE" dirty="0" smtClean="0"/>
            </a:br>
            <a:endParaRPr lang="tr-TR" dirty="0" smtClean="0"/>
          </a:p>
          <a:p>
            <a:pPr marL="0" indent="0">
              <a:buNone/>
            </a:pPr>
            <a:r>
              <a:rPr lang="tr-TR" sz="2000" dirty="0" smtClean="0"/>
              <a:t>Plakanın kalınlığının 1 mm kalınlığında olmasına dikkat ediniz. </a:t>
            </a:r>
            <a:endParaRPr lang="de-DE" sz="2000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357265" y="1907627"/>
            <a:ext cx="8298001" cy="2096813"/>
            <a:chOff x="357265" y="1907627"/>
            <a:chExt cx="8298001" cy="2096813"/>
          </a:xfrm>
        </p:grpSpPr>
        <p:pic>
          <p:nvPicPr>
            <p:cNvPr id="6" name="Grafik 5" descr="6Anriss19.JPG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858" b="24392"/>
            <a:stretch/>
          </p:blipFill>
          <p:spPr bwMode="auto">
            <a:xfrm>
              <a:off x="357265" y="1907627"/>
              <a:ext cx="8298001" cy="2096813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7" name="Rechteck 6"/>
            <p:cNvSpPr/>
            <p:nvPr/>
          </p:nvSpPr>
          <p:spPr>
            <a:xfrm>
              <a:off x="6951519" y="2370033"/>
              <a:ext cx="405245" cy="2805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ln w="0"/>
                  <a:solidFill>
                    <a:schemeClr val="bg1">
                      <a:lumMod val="6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rPr>
                <a:t>x</a:t>
              </a:r>
              <a:endParaRPr lang="de-DE" dirty="0">
                <a:ln w="0"/>
                <a:solidFill>
                  <a:schemeClr val="bg1">
                    <a:lumMod val="6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8" name="Rechteck 7"/>
            <p:cNvSpPr/>
            <p:nvPr/>
          </p:nvSpPr>
          <p:spPr>
            <a:xfrm>
              <a:off x="1153391" y="2510310"/>
              <a:ext cx="405245" cy="28055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ln w="0"/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rPr>
                <a:t>x</a:t>
              </a:r>
              <a:endParaRPr lang="de-DE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485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de-DE" dirty="0"/>
              <a:t>2. </a:t>
            </a:r>
            <a:r>
              <a:rPr lang="tr-TR" dirty="0" err="1" smtClean="0"/>
              <a:t>YarI</a:t>
            </a:r>
            <a:r>
              <a:rPr lang="tr-TR" dirty="0" smtClean="0"/>
              <a:t> ÇEMBERİN BÜKÜLMESİ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Boru </a:t>
            </a:r>
            <a:r>
              <a:rPr lang="de-DE" dirty="0" err="1"/>
              <a:t>kelepçe</a:t>
            </a:r>
            <a:r>
              <a:rPr lang="tr-TR" dirty="0" err="1"/>
              <a:t>sİ</a:t>
            </a:r>
            <a:r>
              <a:rPr lang="tr-TR" dirty="0"/>
              <a:t> ÜRETİMİ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5108028" y="1737205"/>
            <a:ext cx="3603972" cy="4263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a) </a:t>
            </a:r>
            <a:r>
              <a:rPr lang="tr-TR" dirty="0" smtClean="0"/>
              <a:t>Sac plakayı </a:t>
            </a:r>
            <a:r>
              <a:rPr lang="tr-TR" dirty="0" smtClean="0"/>
              <a:t>şekilde görüldüğü gibi sıkıştırınız. </a:t>
            </a:r>
          </a:p>
          <a:p>
            <a:pPr marL="0" indent="0">
              <a:buNone/>
            </a:pPr>
            <a:r>
              <a:rPr lang="tr-TR" dirty="0" smtClean="0"/>
              <a:t>Bu esnada plakanın ortasındaki işaret ile silindir şeklindeki bükme takozunun çapının işaretli olduğu çizgi üst üste gelmelidir. </a:t>
            </a:r>
          </a:p>
          <a:p>
            <a:pPr marL="0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pic>
        <p:nvPicPr>
          <p:cNvPr id="7" name="Grafik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88" y="1737205"/>
            <a:ext cx="4429536" cy="4269455"/>
          </a:xfrm>
          <a:prstGeom prst="rect">
            <a:avLst/>
          </a:prstGeom>
        </p:spPr>
      </p:pic>
      <p:cxnSp>
        <p:nvCxnSpPr>
          <p:cNvPr id="8" name="Gerade Verbindung mit Pfeil 7"/>
          <p:cNvCxnSpPr/>
          <p:nvPr/>
        </p:nvCxnSpPr>
        <p:spPr>
          <a:xfrm flipH="1">
            <a:off x="1950364" y="3090040"/>
            <a:ext cx="3015774" cy="107993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477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de-DE" dirty="0"/>
              <a:t>2. </a:t>
            </a:r>
            <a:r>
              <a:rPr lang="tr-TR" dirty="0" err="1"/>
              <a:t>YarI</a:t>
            </a:r>
            <a:r>
              <a:rPr lang="tr-TR" dirty="0"/>
              <a:t> ÇEMBERİN BÜKÜLMESİ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Boru </a:t>
            </a:r>
            <a:r>
              <a:rPr lang="de-DE" dirty="0" err="1"/>
              <a:t>kelepçe</a:t>
            </a:r>
            <a:r>
              <a:rPr lang="tr-TR" dirty="0" err="1"/>
              <a:t>sİ</a:t>
            </a:r>
            <a:r>
              <a:rPr lang="tr-TR" dirty="0"/>
              <a:t> ÜRETİMİ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463862" y="1737205"/>
            <a:ext cx="2248138" cy="4263404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b) </a:t>
            </a:r>
            <a:r>
              <a:rPr lang="tr-TR" dirty="0" smtClean="0"/>
              <a:t>Bükme noktasının olduğu yerden kuvvetlice vurunuz…</a:t>
            </a:r>
            <a:endParaRPr lang="de-DE" dirty="0"/>
          </a:p>
        </p:txBody>
      </p:sp>
      <p:pic>
        <p:nvPicPr>
          <p:cNvPr id="6" name="Grafi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75" y="1723631"/>
            <a:ext cx="5751014" cy="4314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957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de-DE" dirty="0"/>
              <a:t>2. </a:t>
            </a:r>
            <a:r>
              <a:rPr lang="tr-TR" dirty="0" err="1"/>
              <a:t>YarI</a:t>
            </a:r>
            <a:r>
              <a:rPr lang="tr-TR" dirty="0"/>
              <a:t> ÇEMBERİN BÜKÜLMESİ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Boru </a:t>
            </a:r>
            <a:r>
              <a:rPr lang="de-DE" dirty="0" err="1"/>
              <a:t>kelepçe</a:t>
            </a:r>
            <a:r>
              <a:rPr lang="tr-TR" dirty="0" err="1"/>
              <a:t>sİ</a:t>
            </a:r>
            <a:r>
              <a:rPr lang="tr-TR" dirty="0"/>
              <a:t> ÜRETİMİ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463862" y="1737205"/>
            <a:ext cx="2248138" cy="4263404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… </a:t>
            </a:r>
            <a:r>
              <a:rPr lang="tr-TR" dirty="0" smtClean="0"/>
              <a:t>dik açı oluncaya </a:t>
            </a:r>
            <a:r>
              <a:rPr lang="tr-TR" dirty="0" smtClean="0"/>
              <a:t>kadar! </a:t>
            </a:r>
            <a:endParaRPr lang="en-GB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7" name="Grafik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74" y="1723630"/>
            <a:ext cx="5793937" cy="43533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987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de-DE" dirty="0"/>
              <a:t>2. </a:t>
            </a:r>
            <a:r>
              <a:rPr lang="tr-TR" dirty="0" err="1"/>
              <a:t>YarI</a:t>
            </a:r>
            <a:r>
              <a:rPr lang="tr-TR" dirty="0"/>
              <a:t> ÇEMBERİN BÜKÜLMESİ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Boru </a:t>
            </a:r>
            <a:r>
              <a:rPr lang="de-DE" dirty="0" err="1"/>
              <a:t>kelepçe</a:t>
            </a:r>
            <a:r>
              <a:rPr lang="tr-TR" dirty="0" err="1"/>
              <a:t>sİ</a:t>
            </a:r>
            <a:r>
              <a:rPr lang="tr-TR" dirty="0"/>
              <a:t> ÜRETİMİ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463862" y="1737205"/>
            <a:ext cx="2248138" cy="42634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c) </a:t>
            </a:r>
            <a:r>
              <a:rPr lang="tr-TR" dirty="0" smtClean="0"/>
              <a:t>Plakayı ters çeviriniz. Böylece bükülmeyen kısım üste gelmiş olur. Bir önceki bükme işleminde olduğu gibi işaretli kısımlara dikkat ediniz. </a:t>
            </a:r>
            <a:endParaRPr lang="de-DE" dirty="0"/>
          </a:p>
        </p:txBody>
      </p:sp>
      <p:pic>
        <p:nvPicPr>
          <p:cNvPr id="6" name="Grafik 5" descr="11Aufspannung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73" y="1723630"/>
            <a:ext cx="5778171" cy="4341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75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de-DE" dirty="0"/>
              <a:t>2. </a:t>
            </a:r>
            <a:r>
              <a:rPr lang="tr-TR" dirty="0" err="1"/>
              <a:t>YarI</a:t>
            </a:r>
            <a:r>
              <a:rPr lang="tr-TR" dirty="0"/>
              <a:t> ÇEMBERİN BÜKÜLMESİ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Boru </a:t>
            </a:r>
            <a:r>
              <a:rPr lang="de-DE" dirty="0" err="1"/>
              <a:t>kelepçe</a:t>
            </a:r>
            <a:r>
              <a:rPr lang="tr-TR" dirty="0" err="1"/>
              <a:t>sİ</a:t>
            </a:r>
            <a:r>
              <a:rPr lang="tr-TR" dirty="0"/>
              <a:t> ÜRETİMİ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463862" y="1737205"/>
            <a:ext cx="2248138" cy="4263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… </a:t>
            </a:r>
            <a:r>
              <a:rPr lang="tr-TR" dirty="0" smtClean="0"/>
              <a:t>Böylece plakanın diğer kısmını da bir önceki gibi bükünüz.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Sonuçta </a:t>
            </a:r>
            <a:r>
              <a:rPr lang="tr-TR" dirty="0" smtClean="0">
                <a:solidFill>
                  <a:srgbClr val="FF0000"/>
                </a:solidFill>
              </a:rPr>
              <a:t>yarım çember </a:t>
            </a:r>
            <a:r>
              <a:rPr lang="tr-TR" dirty="0" smtClean="0"/>
              <a:t>elde etmelisiniz. </a:t>
            </a:r>
            <a:endParaRPr lang="de-DE" dirty="0"/>
          </a:p>
        </p:txBody>
      </p:sp>
      <p:pic>
        <p:nvPicPr>
          <p:cNvPr id="7" name="Grafik 6" descr="13Biegen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72" y="1723630"/>
            <a:ext cx="5809703" cy="4346676"/>
          </a:xfrm>
          <a:prstGeom prst="rect">
            <a:avLst/>
          </a:prstGeom>
        </p:spPr>
      </p:pic>
      <p:cxnSp>
        <p:nvCxnSpPr>
          <p:cNvPr id="8" name="Gerade Verbindung mit Pfeil 7"/>
          <p:cNvCxnSpPr/>
          <p:nvPr/>
        </p:nvCxnSpPr>
        <p:spPr>
          <a:xfrm flipH="1" flipV="1">
            <a:off x="3736428" y="3358055"/>
            <a:ext cx="2648607" cy="192339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7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de-DE" dirty="0"/>
              <a:t>3. </a:t>
            </a:r>
            <a:r>
              <a:rPr lang="tr-TR" dirty="0" err="1" smtClean="0"/>
              <a:t>UçlarIN</a:t>
            </a:r>
            <a:r>
              <a:rPr lang="tr-TR" dirty="0" smtClean="0"/>
              <a:t> BÜKÜLMESİ</a:t>
            </a:r>
            <a:endParaRPr lang="en-GB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Boru </a:t>
            </a:r>
            <a:r>
              <a:rPr lang="de-DE" dirty="0" err="1"/>
              <a:t>kelepçe</a:t>
            </a:r>
            <a:r>
              <a:rPr lang="tr-TR" dirty="0" err="1"/>
              <a:t>sİ</a:t>
            </a:r>
            <a:r>
              <a:rPr lang="tr-TR" dirty="0"/>
              <a:t> ÜRETİMİ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258910" y="1737205"/>
            <a:ext cx="2453090" cy="42634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dirty="0" smtClean="0"/>
              <a:t>a) </a:t>
            </a:r>
            <a:r>
              <a:rPr lang="tr-TR" dirty="0" smtClean="0"/>
              <a:t>Plakanın bir ucunu sıkıştırınız.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esnada plakanın ucundaki işaretlenme </a:t>
            </a:r>
            <a:r>
              <a:rPr lang="tr-TR" dirty="0" smtClean="0">
                <a:solidFill>
                  <a:srgbClr val="FF0000"/>
                </a:solidFill>
              </a:rPr>
              <a:t>dikdörtgen şeklindeki takoz </a:t>
            </a:r>
            <a:r>
              <a:rPr lang="tr-TR" dirty="0" smtClean="0"/>
              <a:t>ile uç uca gelmelidir.  </a:t>
            </a:r>
            <a:endParaRPr lang="de-DE" dirty="0"/>
          </a:p>
        </p:txBody>
      </p:sp>
      <p:pic>
        <p:nvPicPr>
          <p:cNvPr id="6" name="Grafi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88" y="1737205"/>
            <a:ext cx="5646494" cy="4253692"/>
          </a:xfrm>
          <a:prstGeom prst="rect">
            <a:avLst/>
          </a:prstGeom>
          <a:noFill/>
        </p:spPr>
      </p:pic>
      <p:cxnSp>
        <p:nvCxnSpPr>
          <p:cNvPr id="9" name="Gerade Verbindung mit Pfeil 8"/>
          <p:cNvCxnSpPr/>
          <p:nvPr/>
        </p:nvCxnSpPr>
        <p:spPr>
          <a:xfrm flipH="1" flipV="1">
            <a:off x="3243135" y="4540469"/>
            <a:ext cx="3015775" cy="3310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68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Slides_Template_mascil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PPT_Slides_Template_mascil</Template>
  <TotalTime>113</TotalTime>
  <Words>270</Words>
  <Application>Microsoft Office PowerPoint</Application>
  <PresentationFormat>Ekran Gösterisi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PPT_Slides_Template_mascil</vt:lpstr>
      <vt:lpstr>PowerPoint Sunusu</vt:lpstr>
      <vt:lpstr>Boru kelepçesİ ÜRETİMİ</vt:lpstr>
      <vt:lpstr>Boru kelepçesİ ÜRETİMİ</vt:lpstr>
      <vt:lpstr>Boru kelepçesİ ÜRETİMİ</vt:lpstr>
      <vt:lpstr>Boru kelepçesİ ÜRETİMİ</vt:lpstr>
      <vt:lpstr>Boru kelepçesİ ÜRETİMİ</vt:lpstr>
      <vt:lpstr>Boru kelepçesİ ÜRETİMİ</vt:lpstr>
      <vt:lpstr>Boru kelepçesİ ÜRETİMİ</vt:lpstr>
      <vt:lpstr>Boru kelepçesİ ÜRETİMİ</vt:lpstr>
      <vt:lpstr>Boru kelepçesİ ÜRETİMİ</vt:lpstr>
      <vt:lpstr>Boru kelepçesİ ÜRETİMİ</vt:lpstr>
      <vt:lpstr>Boru kelepçesİ ÜRETİMİ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Karen Reitz-Koncebovski (fr)</dc:creator>
  <cp:lastModifiedBy>acer</cp:lastModifiedBy>
  <cp:revision>35</cp:revision>
  <dcterms:created xsi:type="dcterms:W3CDTF">2014-10-16T13:34:42Z</dcterms:created>
  <dcterms:modified xsi:type="dcterms:W3CDTF">2015-06-26T15:23:45Z</dcterms:modified>
</cp:coreProperties>
</file>